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60" r:id="rId3"/>
  </p:sldIdLst>
  <p:sldSz cx="6400800" cy="9448800"/>
  <p:notesSz cx="6858000" cy="9144000"/>
  <p:embeddedFontLst>
    <p:embeddedFont>
      <p:font typeface="微软雅黑" pitchFamily="34" charset="-122"/>
      <p:regular r:id="rId9"/>
    </p:embeddedFont>
    <p:embeddedFont>
      <p:font typeface="Calibri Light" charset="0"/>
      <p:regular r:id="rId10"/>
    </p:embeddedFont>
    <p:embeddedFont>
      <p:font typeface="Calibri" panose="020F0502020204030204" charset="0"/>
      <p:regular r:id="rId11"/>
    </p:embeddedFont>
    <p:embeddedFont>
      <p:font typeface="等线" charset="0"/>
      <p:regular r:id="rId12"/>
    </p:embeddedFont>
  </p:embeddedFontLst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>
        <p:scale>
          <a:sx n="50" d="100"/>
          <a:sy n="50" d="100"/>
        </p:scale>
        <p:origin x="2743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1.fntdata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6.xml"/><Relationship Id="rId12" Type="http://schemas.openxmlformats.org/officeDocument/2006/relationships/font" Target="fonts/font4.fntdata"/><Relationship Id="rId11" Type="http://schemas.openxmlformats.org/officeDocument/2006/relationships/font" Target="fonts/font3.fntdata"/><Relationship Id="rId10" Type="http://schemas.openxmlformats.org/officeDocument/2006/relationships/font" Target="fonts/font2.fntdata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4" Type="http://schemas.microsoft.com/office/2011/relationships/chartColorStyle" Target="colors1.xml"/><Relationship Id="rId3" Type="http://schemas.microsoft.com/office/2011/relationships/chartStyle" Target="style1.xml"/><Relationship Id="rId2" Type="http://schemas.openxmlformats.org/officeDocument/2006/relationships/themeOverride" Target="../theme/themeOverride1.xml"/><Relationship Id="rId1" Type="http://schemas.openxmlformats.org/officeDocument/2006/relationships/oleObject" Target="file:///\\Users\yujiapeng\weiyun\BIGAI\Research\2023Tong-test\2024-AAAI-shaoyang\Fig3-abilityspac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 w="25400">
              <a:solidFill>
                <a:schemeClr val="tx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25400">
                <a:solidFill>
                  <a:schemeClr val="tx1"/>
                </a:solidFill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25400">
                <a:solidFill>
                  <a:schemeClr val="tx1"/>
                </a:solidFill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chemeClr val="accent3">
                  <a:lumMod val="60000"/>
                  <a:lumOff val="40000"/>
                </a:schemeClr>
              </a:solidFill>
              <a:ln w="25400">
                <a:solidFill>
                  <a:schemeClr val="tx1"/>
                </a:solidFill>
              </a:ln>
              <a:effectLst/>
            </c:spPr>
          </c:dPt>
          <c:dPt>
            <c:idx val="3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25400">
                <a:solidFill>
                  <a:schemeClr val="tx1"/>
                </a:solidFill>
              </a:ln>
              <a:effectLst/>
            </c:spPr>
          </c:dPt>
          <c:dPt>
            <c:idx val="4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 w="25400">
                <a:solidFill>
                  <a:schemeClr val="tx1"/>
                </a:solidFill>
              </a:ln>
              <a:effectLst/>
            </c:spPr>
          </c:dPt>
          <c:dLbls>
            <c:dLbl>
              <c:idx val="0"/>
              <c:layout/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1800" b="0" i="0" u="none" strike="noStrike" kern="1200" baseline="0">
                        <a:solidFill>
                          <a:schemeClr val="tx1"/>
                        </a:solidFill>
                        <a:latin typeface="Times New Roman" panose="02020503050405090304" pitchFamily="18" charset="0"/>
                        <a:ea typeface="+mn-ea"/>
                        <a:cs typeface="Times New Roman" panose="02020503050405090304" pitchFamily="18" charset="0"/>
                      </a:defRPr>
                    </a:pPr>
                    <a:r>
                      <a:t>0.3</a:t>
                    </a:r>
                    <a:r>
                      <a:rPr lang="en-US" altLang="zh-CN"/>
                      <a:t>5</a:t>
                    </a:r>
                    <a:endParaRPr lang="en-US" altLang="zh-C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1800" b="0" i="0" u="none" strike="noStrike" kern="1200" baseline="0">
                        <a:solidFill>
                          <a:schemeClr val="tx1"/>
                        </a:solidFill>
                        <a:latin typeface="Times New Roman" panose="02020503050405090304" pitchFamily="18" charset="0"/>
                        <a:ea typeface="+mn-ea"/>
                        <a:cs typeface="Times New Roman" panose="02020503050405090304" pitchFamily="18" charset="0"/>
                      </a:defRPr>
                    </a:pPr>
                    <a:r>
                      <a:t>0.3</a:t>
                    </a:r>
                    <a:r>
                      <a:rPr lang="en-US" altLang="zh-CN"/>
                      <a:t>8</a:t>
                    </a:r>
                    <a:endParaRPr lang="en-US" altLang="zh-C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/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1800" b="0" i="0" u="none" strike="noStrike" kern="1200" baseline="0">
                        <a:solidFill>
                          <a:schemeClr val="tx1"/>
                        </a:solidFill>
                        <a:latin typeface="Times New Roman" panose="02020503050405090304" pitchFamily="18" charset="0"/>
                        <a:ea typeface="+mn-ea"/>
                        <a:cs typeface="Times New Roman" panose="02020503050405090304" pitchFamily="18" charset="0"/>
                      </a:defRPr>
                    </a:pPr>
                    <a:r>
                      <a:t>0.7</a:t>
                    </a:r>
                    <a:r>
                      <a:rPr lang="en-US" altLang="zh-CN"/>
                      <a:t>5</a:t>
                    </a:r>
                    <a:endParaRPr lang="en-US" altLang="zh-C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/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1800" b="0" i="0" u="none" strike="noStrike" kern="1200" baseline="0">
                        <a:solidFill>
                          <a:schemeClr val="tx1"/>
                        </a:solidFill>
                        <a:latin typeface="Times New Roman" panose="02020503050405090304" pitchFamily="18" charset="0"/>
                        <a:ea typeface="+mn-ea"/>
                        <a:cs typeface="Times New Roman" panose="02020503050405090304" pitchFamily="18" charset="0"/>
                      </a:defRPr>
                    </a:pPr>
                    <a:r>
                      <a:t>1.0</a:t>
                    </a:r>
                    <a:r>
                      <a:rPr lang="en-US" altLang="zh-CN"/>
                      <a:t>6</a:t>
                    </a:r>
                    <a:endParaRPr lang="en-US" altLang="zh-CN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800" b="0" i="0" u="none" strike="noStrike" kern="1200" baseline="0">
                    <a:solidFill>
                      <a:schemeClr val="tx1"/>
                    </a:solidFill>
                    <a:latin typeface="Times New Roman" panose="02020503050405090304" pitchFamily="18" charset="0"/>
                    <a:ea typeface="+mn-ea"/>
                    <a:cs typeface="Times New Roman" panose="02020503050405090304" pitchFamily="18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Feature Perception</c:v>
                </c:pt>
                <c:pt idx="1">
                  <c:v>Object Perception</c:v>
                </c:pt>
                <c:pt idx="2">
                  <c:v>Spatial Vision</c:v>
                </c:pt>
                <c:pt idx="3">
                  <c:v>Temporal Vision</c:v>
                </c:pt>
                <c:pt idx="4">
                  <c:v>Visual reasoning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0.34</c:v>
                </c:pt>
                <c:pt idx="1">
                  <c:v>0.37</c:v>
                </c:pt>
                <c:pt idx="2">
                  <c:v>0.72</c:v>
                </c:pt>
                <c:pt idx="3">
                  <c:v>0.76</c:v>
                </c:pt>
                <c:pt idx="4">
                  <c:v>1.05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3"/>
        <c:overlap val="-28"/>
        <c:axId val="177603791"/>
        <c:axId val="174982191"/>
      </c:barChart>
      <c:catAx>
        <c:axId val="1776037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2857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600" b="0" i="0" u="none" strike="noStrike" kern="1200" baseline="0">
                <a:solidFill>
                  <a:schemeClr val="tx1"/>
                </a:solidFill>
                <a:latin typeface="Times New Roman" panose="02020503050405090304" pitchFamily="18" charset="0"/>
                <a:ea typeface="+mn-ea"/>
                <a:cs typeface="Times New Roman" panose="02020503050405090304" pitchFamily="18" charset="0"/>
              </a:defRPr>
            </a:pPr>
          </a:p>
        </c:txPr>
        <c:crossAx val="174982191"/>
        <c:crosses val="autoZero"/>
        <c:auto val="1"/>
        <c:lblAlgn val="ctr"/>
        <c:lblOffset val="100"/>
        <c:noMultiLvlLbl val="0"/>
      </c:catAx>
      <c:valAx>
        <c:axId val="1749821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2400" b="0" i="0" u="none" strike="noStrike" kern="1200" baseline="0">
                    <a:solidFill>
                      <a:schemeClr val="tx1"/>
                    </a:solidFill>
                    <a:latin typeface="Times New Roman" panose="02020503050405090304" pitchFamily="18" charset="0"/>
                    <a:ea typeface="+mn-ea"/>
                    <a:cs typeface="Times New Roman" panose="02020503050405090304" pitchFamily="18" charset="0"/>
                  </a:defRPr>
                </a:pPr>
                <a:r>
                  <a:rPr lang="en-US" sz="2400" dirty="0"/>
                  <a:t>Ability</a:t>
                </a:r>
                <a:r>
                  <a:rPr lang="zh-CN" sz="2400" dirty="0"/>
                  <a:t> </a:t>
                </a:r>
                <a:r>
                  <a:rPr lang="en-US" sz="2400" dirty="0"/>
                  <a:t>Mass</a:t>
                </a:r>
                <a:r>
                  <a:rPr lang="zh-CN" altLang="en-US" sz="2400" dirty="0"/>
                  <a:t> </a:t>
                </a:r>
                <a:r>
                  <a:rPr lang="en-US" sz="2400" dirty="0"/>
                  <a:t> F(A)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"/>
              <c:y val="0.190806005018603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28575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/>
                </a:solidFill>
                <a:latin typeface="Times New Roman" panose="02020503050405090304" pitchFamily="18" charset="0"/>
                <a:ea typeface="+mn-ea"/>
                <a:cs typeface="Times New Roman" panose="02020503050405090304" pitchFamily="18" charset="0"/>
              </a:defRPr>
            </a:pPr>
          </a:p>
        </c:txPr>
        <c:crossAx val="1776037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28575" cmpd="sng">
      <a:solidFill>
        <a:sysClr val="windowText" lastClr="000000"/>
      </a:solidFill>
      <a:prstDash val="dash"/>
    </a:ln>
    <a:effectLst/>
  </c:spPr>
  <c:txPr>
    <a:bodyPr/>
    <a:lstStyle/>
    <a:p>
      <a:pPr>
        <a:defRPr lang="zh-CN" sz="1800">
          <a:solidFill>
            <a:schemeClr val="tx1"/>
          </a:solidFill>
          <a:latin typeface="Times New Roman" panose="02020503050405090304" pitchFamily="18" charset="0"/>
          <a:cs typeface="Times New Roman" panose="02020503050405090304" pitchFamily="18" charset="0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F816A2-A938-4B4E-9647-BE12A93BA8F9}" type="doc">
      <dgm:prSet loTypeId="urn:microsoft.com/office/officeart/2005/8/layout/pyramid1" loCatId="" qsTypeId="urn:microsoft.com/office/officeart/2005/8/quickstyle/3d5" qsCatId="3D" csTypeId="urn:microsoft.com/office/officeart/2005/8/colors/colorful1" csCatId="colorful" phldr="1"/>
      <dgm:spPr/>
    </dgm:pt>
    <dgm:pt modelId="{4E69DDC8-55E2-7E4B-BF3B-4814AC031C3B}">
      <dgm:prSet phldrT="[文本]" custT="1"/>
      <dgm:spPr>
        <a:xfrm>
          <a:off x="1179059" y="0"/>
          <a:ext cx="1179059" cy="1340148"/>
        </a:xfrm>
        <a:prstGeom prst="trapezoid">
          <a:avLst>
            <a:gd name="adj" fmla="val 50000"/>
          </a:avLst>
        </a:prstGeom>
        <a:solidFill>
          <a:srgbClr val="4874CB">
            <a:lumMod val="60000"/>
            <a:lumOff val="40000"/>
          </a:srgbClr>
        </a:solidFill>
        <a:ln>
          <a:noFill/>
        </a:ln>
        <a:effectLst/>
        <a:sp3d extrusionH="381000" contourW="38100" prstMaterial="matte">
          <a:contourClr>
            <a:sysClr val="window" lastClr="FFFFFF"/>
          </a:contourClr>
        </a:sp3d>
      </dgm:spPr>
      <dgm:t>
        <a:bodyPr/>
        <a:lstStyle/>
        <a:p>
          <a:pPr>
            <a:buNone/>
          </a:pPr>
          <a:r>
            <a:rPr lang="en-US" altLang="zh-CN" sz="2400" dirty="0">
              <a:solidFill>
                <a:sysClr val="window" lastClr="FFFFFF"/>
              </a:solidFill>
              <a:latin typeface="Times New Roman" panose="02020503050405090304" pitchFamily="18" charset="0"/>
              <a:ea typeface="微软雅黑" pitchFamily="34" charset="-122"/>
              <a:cs typeface="Times New Roman" panose="02020503050405090304" pitchFamily="18" charset="0"/>
            </a:rPr>
            <a:t>01</a:t>
          </a:r>
          <a:endParaRPr lang="zh-CN" altLang="en-US" sz="2400" dirty="0">
            <a:solidFill>
              <a:sysClr val="window" lastClr="FFFFFF"/>
            </a:solidFill>
            <a:latin typeface="Times New Roman" panose="02020503050405090304" pitchFamily="18" charset="0"/>
            <a:ea typeface="微软雅黑" pitchFamily="34" charset="-122"/>
            <a:cs typeface="Times New Roman" panose="02020503050405090304" pitchFamily="18" charset="0"/>
          </a:endParaRPr>
        </a:p>
      </dgm:t>
    </dgm:pt>
    <dgm:pt modelId="{4C787036-EAB8-634D-82CA-AFD04C330150}" cxnId="{89713A0E-E02D-4C4F-BCBF-90D906DCF28E}" type="parTrans">
      <dgm:prSet/>
      <dgm:spPr/>
      <dgm:t>
        <a:bodyPr/>
        <a:lstStyle/>
        <a:p>
          <a:endParaRPr lang="zh-CN" altLang="en-US" sz="2400">
            <a:solidFill>
              <a:schemeClr val="bg1"/>
            </a:solidFill>
            <a:latin typeface="Times New Roman" panose="02020503050405090304" pitchFamily="18" charset="0"/>
            <a:cs typeface="Times New Roman" panose="02020503050405090304" pitchFamily="18" charset="0"/>
          </a:endParaRPr>
        </a:p>
      </dgm:t>
    </dgm:pt>
    <dgm:pt modelId="{FF9C9CB5-07BF-3842-A01D-510006B13E3D}" cxnId="{89713A0E-E02D-4C4F-BCBF-90D906DCF28E}" type="sibTrans">
      <dgm:prSet/>
      <dgm:spPr/>
      <dgm:t>
        <a:bodyPr/>
        <a:lstStyle/>
        <a:p>
          <a:endParaRPr lang="zh-CN" altLang="en-US" sz="2400">
            <a:solidFill>
              <a:schemeClr val="bg1"/>
            </a:solidFill>
            <a:latin typeface="Times New Roman" panose="02020503050405090304" pitchFamily="18" charset="0"/>
            <a:cs typeface="Times New Roman" panose="02020503050405090304" pitchFamily="18" charset="0"/>
          </a:endParaRPr>
        </a:p>
      </dgm:t>
    </dgm:pt>
    <dgm:pt modelId="{FEE16D00-B787-784E-BFB3-5E31280787E5}">
      <dgm:prSet phldrT="[文本]" custT="1"/>
      <dgm:spPr>
        <a:xfrm>
          <a:off x="589529" y="1340148"/>
          <a:ext cx="2358118" cy="1340148"/>
        </a:xfrm>
        <a:prstGeom prst="trapezoid">
          <a:avLst>
            <a:gd name="adj" fmla="val 43990"/>
          </a:avLst>
        </a:prstGeom>
        <a:solidFill>
          <a:srgbClr val="F2BA02">
            <a:hueOff val="0"/>
            <a:satOff val="0"/>
            <a:lumOff val="0"/>
            <a:alphaOff val="0"/>
          </a:srgbClr>
        </a:solidFill>
        <a:ln>
          <a:noFill/>
        </a:ln>
        <a:effectLst/>
        <a:sp3d extrusionH="381000" contourW="38100" prstMaterial="matte">
          <a:contourClr>
            <a:sysClr val="window" lastClr="FFFFFF"/>
          </a:contourClr>
        </a:sp3d>
      </dgm:spPr>
      <dgm:t>
        <a:bodyPr/>
        <a:lstStyle/>
        <a:p>
          <a:pPr>
            <a:buNone/>
          </a:pPr>
          <a:r>
            <a:rPr lang="en-US" altLang="zh-CN" sz="2400" dirty="0">
              <a:solidFill>
                <a:sysClr val="window" lastClr="FFFFFF"/>
              </a:solidFill>
              <a:latin typeface="Times New Roman" panose="02020503050405090304" pitchFamily="18" charset="0"/>
              <a:ea typeface="微软雅黑" pitchFamily="34" charset="-122"/>
              <a:cs typeface="Times New Roman" panose="02020503050405090304" pitchFamily="18" charset="0"/>
            </a:rPr>
            <a:t>02</a:t>
          </a:r>
          <a:endParaRPr lang="zh-CN" altLang="en-US" sz="2400" dirty="0">
            <a:solidFill>
              <a:sysClr val="window" lastClr="FFFFFF"/>
            </a:solidFill>
            <a:latin typeface="Times New Roman" panose="02020503050405090304" pitchFamily="18" charset="0"/>
            <a:ea typeface="微软雅黑" pitchFamily="34" charset="-122"/>
            <a:cs typeface="Times New Roman" panose="02020503050405090304" pitchFamily="18" charset="0"/>
          </a:endParaRPr>
        </a:p>
      </dgm:t>
    </dgm:pt>
    <dgm:pt modelId="{1B0C9AE9-C493-AA4E-BF8C-FEF0EE1E5E02}" cxnId="{90A9968C-84A8-2A45-B227-559B406764E9}" type="parTrans">
      <dgm:prSet/>
      <dgm:spPr/>
      <dgm:t>
        <a:bodyPr/>
        <a:lstStyle/>
        <a:p>
          <a:endParaRPr lang="zh-CN" altLang="en-US" sz="2400">
            <a:solidFill>
              <a:schemeClr val="bg1"/>
            </a:solidFill>
            <a:latin typeface="Times New Roman" panose="02020503050405090304" pitchFamily="18" charset="0"/>
            <a:cs typeface="Times New Roman" panose="02020503050405090304" pitchFamily="18" charset="0"/>
          </a:endParaRPr>
        </a:p>
      </dgm:t>
    </dgm:pt>
    <dgm:pt modelId="{093FB2B9-5019-3A42-A1DB-BC186FE94599}" cxnId="{90A9968C-84A8-2A45-B227-559B406764E9}" type="sibTrans">
      <dgm:prSet/>
      <dgm:spPr/>
      <dgm:t>
        <a:bodyPr/>
        <a:lstStyle/>
        <a:p>
          <a:endParaRPr lang="zh-CN" altLang="en-US" sz="2400">
            <a:solidFill>
              <a:schemeClr val="bg1"/>
            </a:solidFill>
            <a:latin typeface="Times New Roman" panose="02020503050405090304" pitchFamily="18" charset="0"/>
            <a:cs typeface="Times New Roman" panose="02020503050405090304" pitchFamily="18" charset="0"/>
          </a:endParaRPr>
        </a:p>
      </dgm:t>
    </dgm:pt>
    <dgm:pt modelId="{851CA2C2-51B1-204F-B201-0753A4B1AA95}">
      <dgm:prSet phldrT="[文本]" custT="1"/>
      <dgm:spPr>
        <a:xfrm>
          <a:off x="0" y="2680297"/>
          <a:ext cx="3537178" cy="1340148"/>
        </a:xfrm>
        <a:prstGeom prst="trapezoid">
          <a:avLst>
            <a:gd name="adj" fmla="val 43990"/>
          </a:avLst>
        </a:prstGeom>
        <a:solidFill>
          <a:srgbClr val="E54C5E">
            <a:lumMod val="60000"/>
            <a:lumOff val="40000"/>
          </a:srgbClr>
        </a:solidFill>
        <a:ln>
          <a:noFill/>
        </a:ln>
        <a:effectLst/>
        <a:sp3d extrusionH="381000" contourW="38100" prstMaterial="matte">
          <a:contourClr>
            <a:sysClr val="window" lastClr="FFFFFF"/>
          </a:contourClr>
        </a:sp3d>
      </dgm:spPr>
      <dgm:t>
        <a:bodyPr/>
        <a:lstStyle/>
        <a:p>
          <a:pPr>
            <a:buNone/>
          </a:pPr>
          <a:r>
            <a:rPr lang="en-US" altLang="zh-CN" sz="2400" dirty="0">
              <a:solidFill>
                <a:sysClr val="window" lastClr="FFFFFF"/>
              </a:solidFill>
              <a:latin typeface="Times New Roman" panose="02020503050405090304" pitchFamily="18" charset="0"/>
              <a:ea typeface="微软雅黑" pitchFamily="34" charset="-122"/>
              <a:cs typeface="Times New Roman" panose="02020503050405090304" pitchFamily="18" charset="0"/>
            </a:rPr>
            <a:t>03</a:t>
          </a:r>
          <a:endParaRPr lang="zh-CN" altLang="en-US" sz="2400" dirty="0">
            <a:solidFill>
              <a:sysClr val="window" lastClr="FFFFFF"/>
            </a:solidFill>
            <a:latin typeface="Times New Roman" panose="02020503050405090304" pitchFamily="18" charset="0"/>
            <a:ea typeface="微软雅黑" pitchFamily="34" charset="-122"/>
            <a:cs typeface="Times New Roman" panose="02020503050405090304" pitchFamily="18" charset="0"/>
          </a:endParaRPr>
        </a:p>
      </dgm:t>
    </dgm:pt>
    <dgm:pt modelId="{F709E9C0-E4A8-FB41-BEBB-82AAD9C7D34E}" cxnId="{A7B15E71-AB0C-9348-9983-F602791797CB}" type="parTrans">
      <dgm:prSet/>
      <dgm:spPr/>
      <dgm:t>
        <a:bodyPr/>
        <a:lstStyle/>
        <a:p>
          <a:endParaRPr lang="zh-CN" altLang="en-US" sz="2400">
            <a:solidFill>
              <a:schemeClr val="bg1"/>
            </a:solidFill>
            <a:latin typeface="Times New Roman" panose="02020503050405090304" pitchFamily="18" charset="0"/>
            <a:cs typeface="Times New Roman" panose="02020503050405090304" pitchFamily="18" charset="0"/>
          </a:endParaRPr>
        </a:p>
      </dgm:t>
    </dgm:pt>
    <dgm:pt modelId="{D9010454-1DB0-5A41-B5A3-F5D61B62C79A}" cxnId="{A7B15E71-AB0C-9348-9983-F602791797CB}" type="sibTrans">
      <dgm:prSet/>
      <dgm:spPr/>
      <dgm:t>
        <a:bodyPr/>
        <a:lstStyle/>
        <a:p>
          <a:endParaRPr lang="zh-CN" altLang="en-US" sz="2400">
            <a:solidFill>
              <a:schemeClr val="bg1"/>
            </a:solidFill>
            <a:latin typeface="Times New Roman" panose="02020503050405090304" pitchFamily="18" charset="0"/>
            <a:cs typeface="Times New Roman" panose="02020503050405090304" pitchFamily="18" charset="0"/>
          </a:endParaRPr>
        </a:p>
      </dgm:t>
    </dgm:pt>
    <dgm:pt modelId="{7CE76067-CFF9-794B-BF9C-920B2E5F295F}" type="pres">
      <dgm:prSet presAssocID="{74F816A2-A938-4B4E-9647-BE12A93BA8F9}" presName="Name0" presStyleCnt="0">
        <dgm:presLayoutVars>
          <dgm:dir/>
          <dgm:animLvl val="lvl"/>
          <dgm:resizeHandles val="exact"/>
        </dgm:presLayoutVars>
      </dgm:prSet>
      <dgm:spPr/>
    </dgm:pt>
    <dgm:pt modelId="{56B63472-31E2-844D-A9B6-06CD534CF435}" type="pres">
      <dgm:prSet presAssocID="{4E69DDC8-55E2-7E4B-BF3B-4814AC031C3B}" presName="Name8" presStyleCnt="0"/>
      <dgm:spPr/>
    </dgm:pt>
    <dgm:pt modelId="{1E32105D-65D7-9F49-ADF7-39E5721FD3A8}" type="pres">
      <dgm:prSet presAssocID="{4E69DDC8-55E2-7E4B-BF3B-4814AC031C3B}" presName="level" presStyleLbl="node1" presStyleIdx="0" presStyleCnt="3">
        <dgm:presLayoutVars>
          <dgm:chMax val="1"/>
          <dgm:bulletEnabled val="1"/>
        </dgm:presLayoutVars>
      </dgm:prSet>
      <dgm:spPr/>
    </dgm:pt>
    <dgm:pt modelId="{F9738177-21A5-B640-9353-7450A8A4F46D}" type="pres">
      <dgm:prSet presAssocID="{4E69DDC8-55E2-7E4B-BF3B-4814AC031C3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92AA6F7-451F-1F43-9E28-AD7EC660FAE8}" type="pres">
      <dgm:prSet presAssocID="{FEE16D00-B787-784E-BFB3-5E31280787E5}" presName="Name8" presStyleCnt="0"/>
      <dgm:spPr/>
    </dgm:pt>
    <dgm:pt modelId="{61377EB6-5E40-9B46-BA51-225366D2EAC7}" type="pres">
      <dgm:prSet presAssocID="{FEE16D00-B787-784E-BFB3-5E31280787E5}" presName="level" presStyleLbl="node1" presStyleIdx="1" presStyleCnt="3">
        <dgm:presLayoutVars>
          <dgm:chMax val="1"/>
          <dgm:bulletEnabled val="1"/>
        </dgm:presLayoutVars>
      </dgm:prSet>
      <dgm:spPr/>
    </dgm:pt>
    <dgm:pt modelId="{A080793D-7257-DA45-98A8-0BFC18698C3B}" type="pres">
      <dgm:prSet presAssocID="{FEE16D00-B787-784E-BFB3-5E31280787E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C881214-5388-D44B-91BF-CBC71622CE24}" type="pres">
      <dgm:prSet presAssocID="{851CA2C2-51B1-204F-B201-0753A4B1AA95}" presName="Name8" presStyleCnt="0"/>
      <dgm:spPr/>
    </dgm:pt>
    <dgm:pt modelId="{A895E1F5-97AE-BB42-955E-4E5A730B8BE0}" type="pres">
      <dgm:prSet presAssocID="{851CA2C2-51B1-204F-B201-0753A4B1AA95}" presName="level" presStyleLbl="node1" presStyleIdx="2" presStyleCnt="3">
        <dgm:presLayoutVars>
          <dgm:chMax val="1"/>
          <dgm:bulletEnabled val="1"/>
        </dgm:presLayoutVars>
      </dgm:prSet>
      <dgm:spPr/>
    </dgm:pt>
    <dgm:pt modelId="{DEB7707B-E6F7-BB4D-AB28-46C892C9975B}" type="pres">
      <dgm:prSet presAssocID="{851CA2C2-51B1-204F-B201-0753A4B1AA95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9713A0E-E02D-4C4F-BCBF-90D906DCF28E}" srcId="{74F816A2-A938-4B4E-9647-BE12A93BA8F9}" destId="{4E69DDC8-55E2-7E4B-BF3B-4814AC031C3B}" srcOrd="0" destOrd="0" parTransId="{4C787036-EAB8-634D-82CA-AFD04C330150}" sibTransId="{FF9C9CB5-07BF-3842-A01D-510006B13E3D}"/>
    <dgm:cxn modelId="{DB8BC419-8E4E-8546-8A1D-A508231BE861}" type="presOf" srcId="{4E69DDC8-55E2-7E4B-BF3B-4814AC031C3B}" destId="{F9738177-21A5-B640-9353-7450A8A4F46D}" srcOrd="1" destOrd="0" presId="urn:microsoft.com/office/officeart/2005/8/layout/pyramid1"/>
    <dgm:cxn modelId="{1CE09D31-9C1F-D54C-9478-513CBBDB0301}" type="presOf" srcId="{851CA2C2-51B1-204F-B201-0753A4B1AA95}" destId="{DEB7707B-E6F7-BB4D-AB28-46C892C9975B}" srcOrd="1" destOrd="0" presId="urn:microsoft.com/office/officeart/2005/8/layout/pyramid1"/>
    <dgm:cxn modelId="{E70D1E5E-B0B6-594D-9D9B-2BE899191730}" type="presOf" srcId="{FEE16D00-B787-784E-BFB3-5E31280787E5}" destId="{61377EB6-5E40-9B46-BA51-225366D2EAC7}" srcOrd="0" destOrd="0" presId="urn:microsoft.com/office/officeart/2005/8/layout/pyramid1"/>
    <dgm:cxn modelId="{207AF16D-2890-5A48-B20C-D07EDBC0B61F}" type="presOf" srcId="{4E69DDC8-55E2-7E4B-BF3B-4814AC031C3B}" destId="{1E32105D-65D7-9F49-ADF7-39E5721FD3A8}" srcOrd="0" destOrd="0" presId="urn:microsoft.com/office/officeart/2005/8/layout/pyramid1"/>
    <dgm:cxn modelId="{A7B15E71-AB0C-9348-9983-F602791797CB}" srcId="{74F816A2-A938-4B4E-9647-BE12A93BA8F9}" destId="{851CA2C2-51B1-204F-B201-0753A4B1AA95}" srcOrd="2" destOrd="0" parTransId="{F709E9C0-E4A8-FB41-BEBB-82AAD9C7D34E}" sibTransId="{D9010454-1DB0-5A41-B5A3-F5D61B62C79A}"/>
    <dgm:cxn modelId="{BC07A587-7ABF-A34F-97EA-856413ECE4CA}" type="presOf" srcId="{74F816A2-A938-4B4E-9647-BE12A93BA8F9}" destId="{7CE76067-CFF9-794B-BF9C-920B2E5F295F}" srcOrd="0" destOrd="0" presId="urn:microsoft.com/office/officeart/2005/8/layout/pyramid1"/>
    <dgm:cxn modelId="{90A9968C-84A8-2A45-B227-559B406764E9}" srcId="{74F816A2-A938-4B4E-9647-BE12A93BA8F9}" destId="{FEE16D00-B787-784E-BFB3-5E31280787E5}" srcOrd="1" destOrd="0" parTransId="{1B0C9AE9-C493-AA4E-BF8C-FEF0EE1E5E02}" sibTransId="{093FB2B9-5019-3A42-A1DB-BC186FE94599}"/>
    <dgm:cxn modelId="{39CA49AF-B184-314A-B715-CD824BBE0752}" type="presOf" srcId="{851CA2C2-51B1-204F-B201-0753A4B1AA95}" destId="{A895E1F5-97AE-BB42-955E-4E5A730B8BE0}" srcOrd="0" destOrd="0" presId="urn:microsoft.com/office/officeart/2005/8/layout/pyramid1"/>
    <dgm:cxn modelId="{5F20D5F6-12A9-0844-8A11-86A92FBDD507}" type="presOf" srcId="{FEE16D00-B787-784E-BFB3-5E31280787E5}" destId="{A080793D-7257-DA45-98A8-0BFC18698C3B}" srcOrd="1" destOrd="0" presId="urn:microsoft.com/office/officeart/2005/8/layout/pyramid1"/>
    <dgm:cxn modelId="{8EEC541F-F477-0344-9E19-99BB613D87F5}" type="presParOf" srcId="{7CE76067-CFF9-794B-BF9C-920B2E5F295F}" destId="{56B63472-31E2-844D-A9B6-06CD534CF435}" srcOrd="0" destOrd="0" presId="urn:microsoft.com/office/officeart/2005/8/layout/pyramid1"/>
    <dgm:cxn modelId="{996B9DA7-CFEB-E242-BE5A-7330E2B1718C}" type="presParOf" srcId="{56B63472-31E2-844D-A9B6-06CD534CF435}" destId="{1E32105D-65D7-9F49-ADF7-39E5721FD3A8}" srcOrd="0" destOrd="0" presId="urn:microsoft.com/office/officeart/2005/8/layout/pyramid1"/>
    <dgm:cxn modelId="{3C7AD766-1832-F840-B6F2-D1C4C7BE304A}" type="presParOf" srcId="{56B63472-31E2-844D-A9B6-06CD534CF435}" destId="{F9738177-21A5-B640-9353-7450A8A4F46D}" srcOrd="1" destOrd="0" presId="urn:microsoft.com/office/officeart/2005/8/layout/pyramid1"/>
    <dgm:cxn modelId="{E65A55E5-BFCA-F84F-A6AB-1E6843C4DE7A}" type="presParOf" srcId="{7CE76067-CFF9-794B-BF9C-920B2E5F295F}" destId="{792AA6F7-451F-1F43-9E28-AD7EC660FAE8}" srcOrd="1" destOrd="0" presId="urn:microsoft.com/office/officeart/2005/8/layout/pyramid1"/>
    <dgm:cxn modelId="{6DCA1F99-9B62-204B-85A1-152897893A93}" type="presParOf" srcId="{792AA6F7-451F-1F43-9E28-AD7EC660FAE8}" destId="{61377EB6-5E40-9B46-BA51-225366D2EAC7}" srcOrd="0" destOrd="0" presId="urn:microsoft.com/office/officeart/2005/8/layout/pyramid1"/>
    <dgm:cxn modelId="{303666B8-5655-4B43-AE00-EDF949C3D6FC}" type="presParOf" srcId="{792AA6F7-451F-1F43-9E28-AD7EC660FAE8}" destId="{A080793D-7257-DA45-98A8-0BFC18698C3B}" srcOrd="1" destOrd="0" presId="urn:microsoft.com/office/officeart/2005/8/layout/pyramid1"/>
    <dgm:cxn modelId="{9BC3E0E0-D23D-4645-B4D2-D641A5239AE6}" type="presParOf" srcId="{7CE76067-CFF9-794B-BF9C-920B2E5F295F}" destId="{4C881214-5388-D44B-91BF-CBC71622CE24}" srcOrd="2" destOrd="0" presId="urn:microsoft.com/office/officeart/2005/8/layout/pyramid1"/>
    <dgm:cxn modelId="{380A35A3-3EE9-BB4D-8A5E-FC03B9012B01}" type="presParOf" srcId="{4C881214-5388-D44B-91BF-CBC71622CE24}" destId="{A895E1F5-97AE-BB42-955E-4E5A730B8BE0}" srcOrd="0" destOrd="0" presId="urn:microsoft.com/office/officeart/2005/8/layout/pyramid1"/>
    <dgm:cxn modelId="{665B5240-C5D8-D648-9A2E-2901FF149DD5}" type="presParOf" srcId="{4C881214-5388-D44B-91BF-CBC71622CE24}" destId="{DEB7707B-E6F7-BB4D-AB28-46C892C9975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3537178" cy="4020446"/>
        <a:chOff x="0" y="0"/>
        <a:chExt cx="3537178" cy="4020446"/>
      </a:xfrm>
      <a:scene3d>
        <a:camera prst="isometricOffAxis2Left" zoom="95000"/>
        <a:lightRig rig="flat" dir="t"/>
      </a:scene3d>
    </dsp:grpSpPr>
    <dsp:sp modelId="{1E32105D-65D7-9F49-ADF7-39E5721FD3A8}">
      <dsp:nvSpPr>
        <dsp:cNvPr id="3" name="梯形 2"/>
        <dsp:cNvSpPr/>
      </dsp:nvSpPr>
      <dsp:spPr bwMode="white">
        <a:xfrm>
          <a:off x="1179059" y="0"/>
          <a:ext cx="1179059" cy="1340149"/>
        </a:xfrm>
        <a:prstGeom prst="trapezoid">
          <a:avLst>
            <a:gd name="adj" fmla="val 50000"/>
          </a:avLst>
        </a:prstGeom>
        <a:solidFill>
          <a:srgbClr val="4874CB">
            <a:lumMod val="60000"/>
            <a:lumOff val="40000"/>
          </a:srgbClr>
        </a:solidFill>
        <a:ln>
          <a:noFill/>
        </a:ln>
        <a:effectLst/>
        <a:sp3d extrusionH="381000" contourW="38100" prstMaterial="matte">
          <a:contourClr>
            <a:sysClr val="window" lastClr="FFFFFF"/>
          </a:contourClr>
        </a:sp3d>
      </dsp:spPr>
      <dsp:style>
        <a:lnRef idx="0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30480" tIns="30480" rIns="30480" bIns="3048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dirty="0">
              <a:solidFill>
                <a:sysClr val="window" lastClr="FFFFFF"/>
              </a:solidFill>
              <a:latin typeface="Times New Roman" panose="02020503050405090304" pitchFamily="18" charset="0"/>
              <a:ea typeface="微软雅黑" pitchFamily="34" charset="-122"/>
              <a:cs typeface="Times New Roman" panose="02020503050405090304" pitchFamily="18" charset="0"/>
            </a:rPr>
            <a:t>01</a:t>
          </a:r>
          <a:endParaRPr lang="zh-CN" altLang="en-US" sz="2400" dirty="0">
            <a:solidFill>
              <a:sysClr val="window" lastClr="FFFFFF"/>
            </a:solidFill>
            <a:latin typeface="Times New Roman" panose="02020503050405090304" pitchFamily="18" charset="0"/>
            <a:ea typeface="微软雅黑" pitchFamily="34" charset="-122"/>
            <a:cs typeface="Times New Roman" panose="02020503050405090304" pitchFamily="18" charset="0"/>
          </a:endParaRPr>
        </a:p>
      </dsp:txBody>
      <dsp:txXfrm>
        <a:off x="1179059" y="0"/>
        <a:ext cx="1179059" cy="1340149"/>
      </dsp:txXfrm>
    </dsp:sp>
    <dsp:sp modelId="{61377EB6-5E40-9B46-BA51-225366D2EAC7}">
      <dsp:nvSpPr>
        <dsp:cNvPr id="4" name="梯形 3"/>
        <dsp:cNvSpPr/>
      </dsp:nvSpPr>
      <dsp:spPr bwMode="white">
        <a:xfrm>
          <a:off x="589530" y="1340149"/>
          <a:ext cx="2358119" cy="1340149"/>
        </a:xfrm>
        <a:prstGeom prst="trapezoid">
          <a:avLst>
            <a:gd name="adj" fmla="val 43989"/>
          </a:avLst>
        </a:prstGeom>
        <a:solidFill>
          <a:srgbClr val="F2BA02">
            <a:hueOff val="0"/>
            <a:satOff val="0"/>
            <a:lumOff val="0"/>
            <a:alphaOff val="0"/>
          </a:srgbClr>
        </a:solidFill>
        <a:ln>
          <a:noFill/>
        </a:ln>
        <a:effectLst/>
        <a:sp3d extrusionH="381000" contourW="38100" prstMaterial="matte">
          <a:contourClr>
            <a:sysClr val="window" lastClr="FFFFFF"/>
          </a:contourClr>
        </a:sp3d>
      </dsp:spPr>
      <dsp:style>
        <a:lnRef idx="0">
          <a:schemeClr val="lt1"/>
        </a:lnRef>
        <a:fillRef idx="1">
          <a:schemeClr val="accent3"/>
        </a:fillRef>
        <a:effectRef idx="0">
          <a:scrgbClr r="0" g="0" b="0"/>
        </a:effectRef>
        <a:fontRef idx="minor">
          <a:schemeClr val="lt1"/>
        </a:fontRef>
      </dsp:style>
      <dsp:txBody>
        <a:bodyPr lIns="30480" tIns="30480" rIns="30480" bIns="3048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dirty="0">
              <a:solidFill>
                <a:sysClr val="window" lastClr="FFFFFF"/>
              </a:solidFill>
              <a:latin typeface="Times New Roman" panose="02020503050405090304" pitchFamily="18" charset="0"/>
              <a:ea typeface="微软雅黑" pitchFamily="34" charset="-122"/>
              <a:cs typeface="Times New Roman" panose="02020503050405090304" pitchFamily="18" charset="0"/>
            </a:rPr>
            <a:t>02</a:t>
          </a:r>
          <a:endParaRPr lang="zh-CN" altLang="en-US" sz="2400" dirty="0">
            <a:solidFill>
              <a:sysClr val="window" lastClr="FFFFFF"/>
            </a:solidFill>
            <a:latin typeface="Times New Roman" panose="02020503050405090304" pitchFamily="18" charset="0"/>
            <a:ea typeface="微软雅黑" pitchFamily="34" charset="-122"/>
            <a:cs typeface="Times New Roman" panose="02020503050405090304" pitchFamily="18" charset="0"/>
          </a:endParaRPr>
        </a:p>
      </dsp:txBody>
      <dsp:txXfrm>
        <a:off x="589530" y="1340149"/>
        <a:ext cx="2358119" cy="1340149"/>
      </dsp:txXfrm>
    </dsp:sp>
    <dsp:sp modelId="{A895E1F5-97AE-BB42-955E-4E5A730B8BE0}">
      <dsp:nvSpPr>
        <dsp:cNvPr id="5" name="梯形 4"/>
        <dsp:cNvSpPr/>
      </dsp:nvSpPr>
      <dsp:spPr bwMode="white">
        <a:xfrm>
          <a:off x="0" y="2680297"/>
          <a:ext cx="3537178" cy="1340149"/>
        </a:xfrm>
        <a:prstGeom prst="trapezoid">
          <a:avLst>
            <a:gd name="adj" fmla="val 43989"/>
          </a:avLst>
        </a:prstGeom>
        <a:solidFill>
          <a:srgbClr val="E54C5E">
            <a:lumMod val="60000"/>
            <a:lumOff val="40000"/>
          </a:srgbClr>
        </a:solidFill>
        <a:ln>
          <a:noFill/>
        </a:ln>
        <a:effectLst/>
        <a:sp3d extrusionH="381000" contourW="38100" prstMaterial="matte">
          <a:contourClr>
            <a:sysClr val="window" lastClr="FFFFFF"/>
          </a:contourClr>
        </a:sp3d>
      </dsp:spPr>
      <dsp:style>
        <a:lnRef idx="0">
          <a:schemeClr val="lt1"/>
        </a:lnRef>
        <a:fillRef idx="1">
          <a:schemeClr val="accent4"/>
        </a:fillRef>
        <a:effectRef idx="0">
          <a:scrgbClr r="0" g="0" b="0"/>
        </a:effectRef>
        <a:fontRef idx="minor">
          <a:schemeClr val="lt1"/>
        </a:fontRef>
      </dsp:style>
      <dsp:txBody>
        <a:bodyPr lIns="30480" tIns="30480" rIns="30480" bIns="3048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dirty="0">
              <a:solidFill>
                <a:sysClr val="window" lastClr="FFFFFF"/>
              </a:solidFill>
              <a:latin typeface="Times New Roman" panose="02020503050405090304" pitchFamily="18" charset="0"/>
              <a:ea typeface="微软雅黑" pitchFamily="34" charset="-122"/>
              <a:cs typeface="Times New Roman" panose="02020503050405090304" pitchFamily="18" charset="0"/>
            </a:rPr>
            <a:t>03</a:t>
          </a:r>
          <a:endParaRPr lang="zh-CN" altLang="en-US" sz="2400" dirty="0">
            <a:solidFill>
              <a:sysClr val="window" lastClr="FFFFFF"/>
            </a:solidFill>
            <a:latin typeface="Times New Roman" panose="02020503050405090304" pitchFamily="18" charset="0"/>
            <a:ea typeface="微软雅黑" pitchFamily="34" charset="-122"/>
            <a:cs typeface="Times New Roman" panose="02020503050405090304" pitchFamily="18" charset="0"/>
          </a:endParaRPr>
        </a:p>
      </dsp:txBody>
      <dsp:txXfrm>
        <a:off x="0" y="2680297"/>
        <a:ext cx="3537178" cy="13401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pyraLvlNode" val="level"/>
          <dgm:param type="pyraAcctTxNode" val="acctTx"/>
          <dgm:param type="pyraAcctBkgdNode" val="acctBkgd"/>
          <dgm:param type="linDir" val="fromB"/>
          <dgm:param type="txDir" val="fromT"/>
          <dgm:param type="pyraAcctPos" val="aft"/>
          <dgm:param type="pyraAcctTxMar" val="step"/>
        </dgm:alg>
      </dgm:if>
      <dgm:else name="Name3">
        <dgm:alg type="pyra">
          <dgm:param type="pyraLvlNode" val="level"/>
          <dgm:param type="pyraAcctTxNode" val="acctTx"/>
          <dgm:param type="pyraAcctBkgdNode" val="acctBkgd"/>
          <dgm:param type="linDir" val="fromB"/>
          <dgm:param type="txDir" val="fromT"/>
          <dgm:param type="pyraAcctPos" val="bef"/>
          <dgm:param type="pyraAcctTxMar" val="step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84425" y="1143000"/>
            <a:ext cx="208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384425" y="1143000"/>
            <a:ext cx="208915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1546367"/>
            <a:ext cx="5440680" cy="3289582"/>
          </a:xfrm>
        </p:spPr>
        <p:txBody>
          <a:bodyPr anchor="b"/>
          <a:lstStyle>
            <a:lvl1pPr algn="ctr">
              <a:defRPr sz="4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4962808"/>
            <a:ext cx="4800600" cy="2281272"/>
          </a:xfrm>
        </p:spPr>
        <p:txBody>
          <a:bodyPr/>
          <a:lstStyle>
            <a:lvl1pPr marL="0" indent="0" algn="ctr">
              <a:buNone/>
              <a:defRPr sz="1680"/>
            </a:lvl1pPr>
            <a:lvl2pPr marL="320040" indent="0" algn="ctr">
              <a:buNone/>
              <a:defRPr sz="1400"/>
            </a:lvl2pPr>
            <a:lvl3pPr marL="640080" indent="0" algn="ctr">
              <a:buNone/>
              <a:defRPr sz="1260"/>
            </a:lvl3pPr>
            <a:lvl4pPr marL="960120" indent="0" algn="ctr">
              <a:buNone/>
              <a:defRPr sz="1120"/>
            </a:lvl4pPr>
            <a:lvl5pPr marL="1280160" indent="0" algn="ctr">
              <a:buNone/>
              <a:defRPr sz="1120"/>
            </a:lvl5pPr>
            <a:lvl6pPr marL="1600200" indent="0" algn="ctr">
              <a:buNone/>
              <a:defRPr sz="1120"/>
            </a:lvl6pPr>
            <a:lvl7pPr marL="1920240" indent="0" algn="ctr">
              <a:buNone/>
              <a:defRPr sz="1120"/>
            </a:lvl7pPr>
            <a:lvl8pPr marL="2240280" indent="0" algn="ctr">
              <a:buNone/>
              <a:defRPr sz="1120"/>
            </a:lvl8pPr>
            <a:lvl9pPr marL="2560320" indent="0" algn="ctr">
              <a:buNone/>
              <a:defRPr sz="112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3" y="503061"/>
            <a:ext cx="1380173" cy="8007421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503061"/>
            <a:ext cx="4060508" cy="8007421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2" y="2355641"/>
            <a:ext cx="5520690" cy="3930438"/>
          </a:xfrm>
        </p:spPr>
        <p:txBody>
          <a:bodyPr anchor="b"/>
          <a:lstStyle>
            <a:lvl1pPr>
              <a:defRPr sz="4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2" y="6323262"/>
            <a:ext cx="5520690" cy="2066924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/>
                </a:solidFill>
              </a:defRPr>
            </a:lvl1pPr>
            <a:lvl2pPr marL="3200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400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3pPr>
            <a:lvl4pPr marL="9601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28016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60020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19202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2402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5603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2515305"/>
            <a:ext cx="2720340" cy="5995177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2515305"/>
            <a:ext cx="2720340" cy="5995177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503063"/>
            <a:ext cx="5520690" cy="1826331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2316269"/>
            <a:ext cx="2707838" cy="1135168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 altLang="zh-CN"/>
              <a:t>Edit Master text styles</a:t>
            </a:r>
            <a:endParaRPr lang="en-US" altLang="zh-C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3451437"/>
            <a:ext cx="2707838" cy="5076543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2316269"/>
            <a:ext cx="2721174" cy="1135168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 altLang="zh-CN"/>
              <a:t>Edit Master text styles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3451437"/>
            <a:ext cx="2721174" cy="5076543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629920"/>
            <a:ext cx="2064425" cy="220472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1360454"/>
            <a:ext cx="3240405" cy="6714772"/>
          </a:xfrm>
        </p:spPr>
        <p:txBody>
          <a:bodyPr/>
          <a:lstStyle>
            <a:lvl1pPr>
              <a:defRPr sz="2240"/>
            </a:lvl1pPr>
            <a:lvl2pPr>
              <a:defRPr sz="1960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2834640"/>
            <a:ext cx="2064425" cy="5251521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 altLang="zh-CN"/>
              <a:t>Edit Master text styles</a:t>
            </a:r>
            <a:endParaRPr lang="en-US" altLang="zh-C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629920"/>
            <a:ext cx="2064425" cy="220472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1360454"/>
            <a:ext cx="3240405" cy="6714772"/>
          </a:xfrm>
        </p:spPr>
        <p:txBody>
          <a:bodyPr anchor="t"/>
          <a:lstStyle>
            <a:lvl1pPr marL="0" indent="0">
              <a:buNone/>
              <a:defRPr sz="2240"/>
            </a:lvl1pPr>
            <a:lvl2pPr marL="320040" indent="0">
              <a:buNone/>
              <a:defRPr sz="1960"/>
            </a:lvl2pPr>
            <a:lvl3pPr marL="640080" indent="0">
              <a:buNone/>
              <a:defRPr sz="1680"/>
            </a:lvl3pPr>
            <a:lvl4pPr marL="960120" indent="0">
              <a:buNone/>
              <a:defRPr sz="1400"/>
            </a:lvl4pPr>
            <a:lvl5pPr marL="1280160" indent="0">
              <a:buNone/>
              <a:defRPr sz="1400"/>
            </a:lvl5pPr>
            <a:lvl6pPr marL="1600200" indent="0">
              <a:buNone/>
              <a:defRPr sz="1400"/>
            </a:lvl6pPr>
            <a:lvl7pPr marL="1920240" indent="0">
              <a:buNone/>
              <a:defRPr sz="1400"/>
            </a:lvl7pPr>
            <a:lvl8pPr marL="2240280" indent="0">
              <a:buNone/>
              <a:defRPr sz="1400"/>
            </a:lvl8pPr>
            <a:lvl9pPr marL="2560320" indent="0">
              <a:buNone/>
              <a:defRPr sz="14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2834640"/>
            <a:ext cx="2064425" cy="5251521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 altLang="zh-CN"/>
              <a:t>Edit Master text styles</a:t>
            </a:r>
            <a:endParaRPr lang="en-US" altLang="zh-C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503063"/>
            <a:ext cx="5520690" cy="1826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2515305"/>
            <a:ext cx="5520690" cy="59951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8757640"/>
            <a:ext cx="1440180" cy="5030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8757640"/>
            <a:ext cx="2160270" cy="5030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8757640"/>
            <a:ext cx="1440180" cy="5030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40080" rtl="0" eaLnBrk="1" latinLnBrk="0" hangingPunct="1">
        <a:lnSpc>
          <a:spcPct val="90000"/>
        </a:lnSpc>
        <a:spcBef>
          <a:spcPct val="0"/>
        </a:spcBef>
        <a:buNone/>
        <a:defRPr sz="3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020" indent="-160020" algn="l" defTabSz="640080" rtl="0" eaLnBrk="1" latinLnBrk="0" hangingPunct="1">
        <a:lnSpc>
          <a:spcPct val="90000"/>
        </a:lnSpc>
        <a:spcBef>
          <a:spcPts val="700"/>
        </a:spcBef>
        <a:buFont typeface="Arial" panose="020B060402020209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9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9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01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9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9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6022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9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802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9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9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203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9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200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402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3.xml"/><Relationship Id="rId8" Type="http://schemas.openxmlformats.org/officeDocument/2006/relationships/tags" Target="../tags/tag2.xml"/><Relationship Id="rId7" Type="http://schemas.openxmlformats.org/officeDocument/2006/relationships/tags" Target="../tags/tag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3" Type="http://schemas.openxmlformats.org/officeDocument/2006/relationships/notesSlide" Target="../notesSlides/notesSlide1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5.xml"/><Relationship Id="rId10" Type="http://schemas.openxmlformats.org/officeDocument/2006/relationships/tags" Target="../tags/tag4.xml"/><Relationship Id="rId1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4" name="图示 16"/>
          <p:cNvGraphicFramePr/>
          <p:nvPr/>
        </p:nvGraphicFramePr>
        <p:xfrm>
          <a:off x="0" y="574611"/>
          <a:ext cx="3537178" cy="40204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5" name="圆角矩形 8"/>
          <p:cNvSpPr/>
          <p:nvPr>
            <p:custDataLst>
              <p:tags r:id="rId7"/>
            </p:custDataLst>
          </p:nvPr>
        </p:nvSpPr>
        <p:spPr>
          <a:xfrm>
            <a:off x="3560795" y="3357291"/>
            <a:ext cx="2397838" cy="801842"/>
          </a:xfrm>
          <a:prstGeom prst="roundRect">
            <a:avLst/>
          </a:prstGeom>
          <a:solidFill>
            <a:srgbClr val="E54C5E">
              <a:lumMod val="60000"/>
              <a:lumOff val="40000"/>
            </a:srgbClr>
          </a:solidFill>
          <a:ln w="12700" cap="flat" cmpd="sng" algn="ctr">
            <a:solidFill>
              <a:srgbClr val="E54C5E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Visual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 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reasoning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M&amp;R" panose="02010600010101010101" charset="-122"/>
              <a:cs typeface="Times New Roman" panose="02020503050405090304" pitchFamily="18" charset="0"/>
            </a:endParaRPr>
          </a:p>
        </p:txBody>
      </p:sp>
      <p:graphicFrame>
        <p:nvGraphicFramePr>
          <p:cNvPr id="76" name="Chart 1"/>
          <p:cNvGraphicFramePr/>
          <p:nvPr/>
        </p:nvGraphicFramePr>
        <p:xfrm>
          <a:off x="-6668267" y="570113"/>
          <a:ext cx="5737554" cy="41941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77" name="圆角矩形 9"/>
          <p:cNvSpPr/>
          <p:nvPr>
            <p:custDataLst>
              <p:tags r:id="rId8"/>
            </p:custDataLst>
          </p:nvPr>
        </p:nvSpPr>
        <p:spPr>
          <a:xfrm>
            <a:off x="4251205" y="805688"/>
            <a:ext cx="1707428" cy="801842"/>
          </a:xfrm>
          <a:prstGeom prst="roundRect">
            <a:avLst/>
          </a:prstGeom>
          <a:solidFill>
            <a:srgbClr val="75BD42">
              <a:lumMod val="60000"/>
              <a:lumOff val="40000"/>
            </a:srgbClr>
          </a:solidFill>
          <a:ln w="12700" cap="flat" cmpd="sng" algn="ctr">
            <a:solidFill>
              <a:srgbClr val="75BD42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Object Perception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M&amp;R" panose="02010600010101010101" charset="-122"/>
              <a:cs typeface="Times New Roman" panose="02020503050405090304" pitchFamily="18" charset="0"/>
            </a:endParaRPr>
          </a:p>
        </p:txBody>
      </p:sp>
      <p:sp>
        <p:nvSpPr>
          <p:cNvPr id="78" name="圆角矩形 11"/>
          <p:cNvSpPr/>
          <p:nvPr>
            <p:custDataLst>
              <p:tags r:id="rId9"/>
            </p:custDataLst>
          </p:nvPr>
        </p:nvSpPr>
        <p:spPr>
          <a:xfrm>
            <a:off x="4467030" y="2073628"/>
            <a:ext cx="1504659" cy="801842"/>
          </a:xfrm>
          <a:prstGeom prst="roundRect">
            <a:avLst/>
          </a:prstGeom>
          <a:solidFill>
            <a:srgbClr val="EE822F">
              <a:lumMod val="60000"/>
              <a:lumOff val="40000"/>
            </a:srgbClr>
          </a:solidFill>
          <a:ln w="12700" cap="flat" cmpd="sng" algn="ctr">
            <a:solidFill>
              <a:srgbClr val="EE822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Temporal Vision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M&amp;R" panose="02010600010101010101" charset="-122"/>
              <a:cs typeface="Times New Roman" panose="02020503050405090304" pitchFamily="18" charset="0"/>
            </a:endParaRPr>
          </a:p>
        </p:txBody>
      </p:sp>
      <p:sp>
        <p:nvSpPr>
          <p:cNvPr id="97" name="文本框 18"/>
          <p:cNvSpPr txBox="1"/>
          <p:nvPr/>
        </p:nvSpPr>
        <p:spPr>
          <a:xfrm>
            <a:off x="-6266719" y="-71969"/>
            <a:ext cx="4934851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defRPr sz="2160" b="0" i="0" u="none" strike="noStrike" kern="1200" spc="0" baseline="0">
                <a:solidFill>
                  <a:prstClr val="black"/>
                </a:solidFill>
                <a:latin typeface="Times New Roman" panose="02020503050405090304" pitchFamily="18" charset="0"/>
                <a:ea typeface="+mn-ea"/>
                <a:cs typeface="Times New Roman" panose="02020503050405090304" pitchFamily="18" charset="0"/>
              </a:defRPr>
            </a:pPr>
            <a:r>
              <a:rPr lang="en-US" altLang="zh-CN" sz="3200" dirty="0">
                <a:solidFill>
                  <a:prstClr val="black"/>
                </a:solidFill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Average ability masses</a:t>
            </a:r>
            <a:endParaRPr lang="en-US" altLang="zh-CN" sz="3200" dirty="0">
              <a:solidFill>
                <a:prstClr val="black"/>
              </a:solidFill>
              <a:latin typeface="Times New Roman" panose="02020503050405090304" pitchFamily="18" charset="0"/>
              <a:ea typeface="M&amp;R" panose="02010600010101010101" charset="-122"/>
              <a:cs typeface="Times New Roman" panose="02020503050405090304" pitchFamily="18" charset="0"/>
            </a:endParaRPr>
          </a:p>
        </p:txBody>
      </p:sp>
      <p:sp>
        <p:nvSpPr>
          <p:cNvPr id="98" name="文本框 20"/>
          <p:cNvSpPr txBox="1"/>
          <p:nvPr/>
        </p:nvSpPr>
        <p:spPr>
          <a:xfrm>
            <a:off x="461645" y="-71755"/>
            <a:ext cx="549719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CN" sz="3200" dirty="0">
                <a:solidFill>
                  <a:prstClr val="black"/>
                </a:solidFill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Hierarchical</a:t>
            </a:r>
            <a:r>
              <a:rPr lang="zh-CN" altLang="en-US" sz="3200" dirty="0">
                <a:solidFill>
                  <a:prstClr val="black"/>
                </a:solidFill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 </a:t>
            </a:r>
            <a:r>
              <a:rPr lang="en-US" altLang="zh-CN" sz="3200" dirty="0">
                <a:solidFill>
                  <a:prstClr val="black"/>
                </a:solidFill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visual</a:t>
            </a:r>
            <a:r>
              <a:rPr lang="zh-CN" altLang="en-US" sz="3200" dirty="0">
                <a:solidFill>
                  <a:prstClr val="black"/>
                </a:solidFill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 </a:t>
            </a:r>
            <a:r>
              <a:rPr lang="en-US" altLang="zh-CN" sz="3200" dirty="0">
                <a:solidFill>
                  <a:prstClr val="black"/>
                </a:solidFill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ability space</a:t>
            </a:r>
            <a:endParaRPr lang="en-US" altLang="zh-CN" sz="3200" dirty="0">
              <a:solidFill>
                <a:prstClr val="black"/>
              </a:solidFill>
              <a:latin typeface="Times New Roman" panose="02020503050405090304" pitchFamily="18" charset="0"/>
              <a:ea typeface="M&amp;R" panose="02010600010101010101" charset="-122"/>
              <a:cs typeface="Times New Roman" panose="02020503050405090304" pitchFamily="18" charset="0"/>
            </a:endParaRPr>
          </a:p>
        </p:txBody>
      </p:sp>
      <p:grpSp>
        <p:nvGrpSpPr>
          <p:cNvPr id="99" name="Group 98"/>
          <p:cNvGrpSpPr/>
          <p:nvPr/>
        </p:nvGrpSpPr>
        <p:grpSpPr>
          <a:xfrm>
            <a:off x="2105890" y="1168710"/>
            <a:ext cx="417155" cy="246185"/>
            <a:chOff x="1918157" y="2304380"/>
            <a:chExt cx="417155" cy="246185"/>
          </a:xfrm>
        </p:grpSpPr>
        <p:cxnSp>
          <p:nvCxnSpPr>
            <p:cNvPr id="100" name="Straight Connector 99"/>
            <p:cNvCxnSpPr/>
            <p:nvPr/>
          </p:nvCxnSpPr>
          <p:spPr>
            <a:xfrm>
              <a:off x="2060992" y="2305755"/>
              <a:ext cx="274320" cy="1"/>
            </a:xfrm>
            <a:prstGeom prst="line">
              <a:avLst/>
            </a:prstGeom>
            <a:noFill/>
            <a:ln w="12700" cap="flat" cmpd="sng" algn="ctr">
              <a:solidFill>
                <a:srgbClr val="4874CB"/>
              </a:solidFill>
              <a:prstDash val="solid"/>
              <a:miter lim="800000"/>
            </a:ln>
            <a:effectLst/>
          </p:spPr>
        </p:cxnSp>
        <p:cxnSp>
          <p:nvCxnSpPr>
            <p:cNvPr id="101" name="Straight Connector 100"/>
            <p:cNvCxnSpPr/>
            <p:nvPr/>
          </p:nvCxnSpPr>
          <p:spPr>
            <a:xfrm flipV="1">
              <a:off x="1918157" y="2304380"/>
              <a:ext cx="145701" cy="246185"/>
            </a:xfrm>
            <a:prstGeom prst="line">
              <a:avLst/>
            </a:prstGeom>
            <a:noFill/>
            <a:ln w="12700" cap="flat" cmpd="sng" algn="ctr">
              <a:solidFill>
                <a:srgbClr val="4874CB"/>
              </a:solidFill>
              <a:prstDash val="solid"/>
              <a:miter lim="800000"/>
            </a:ln>
            <a:effectLst/>
          </p:spPr>
        </p:cxnSp>
      </p:grpSp>
      <p:grpSp>
        <p:nvGrpSpPr>
          <p:cNvPr id="102" name="Group 101"/>
          <p:cNvGrpSpPr/>
          <p:nvPr/>
        </p:nvGrpSpPr>
        <p:grpSpPr>
          <a:xfrm>
            <a:off x="2621435" y="2471739"/>
            <a:ext cx="417155" cy="246185"/>
            <a:chOff x="1918157" y="2304380"/>
            <a:chExt cx="417155" cy="246185"/>
          </a:xfrm>
        </p:grpSpPr>
        <p:cxnSp>
          <p:nvCxnSpPr>
            <p:cNvPr id="103" name="Straight Connector 102"/>
            <p:cNvCxnSpPr/>
            <p:nvPr/>
          </p:nvCxnSpPr>
          <p:spPr>
            <a:xfrm>
              <a:off x="2060992" y="2305755"/>
              <a:ext cx="274320" cy="1"/>
            </a:xfrm>
            <a:prstGeom prst="line">
              <a:avLst/>
            </a:prstGeom>
            <a:noFill/>
            <a:ln w="12700" cap="flat" cmpd="sng" algn="ctr">
              <a:solidFill>
                <a:srgbClr val="EE822F"/>
              </a:solidFill>
              <a:prstDash val="solid"/>
              <a:miter lim="800000"/>
            </a:ln>
            <a:effectLst/>
          </p:spPr>
        </p:cxnSp>
        <p:cxnSp>
          <p:nvCxnSpPr>
            <p:cNvPr id="104" name="Straight Connector 103"/>
            <p:cNvCxnSpPr/>
            <p:nvPr/>
          </p:nvCxnSpPr>
          <p:spPr>
            <a:xfrm flipV="1">
              <a:off x="1918157" y="2304380"/>
              <a:ext cx="145701" cy="246185"/>
            </a:xfrm>
            <a:prstGeom prst="line">
              <a:avLst/>
            </a:prstGeom>
            <a:noFill/>
            <a:ln w="12700" cap="flat" cmpd="sng" algn="ctr">
              <a:solidFill>
                <a:srgbClr val="EE822F"/>
              </a:solidFill>
              <a:prstDash val="solid"/>
              <a:miter lim="800000"/>
            </a:ln>
            <a:effectLst/>
          </p:spPr>
        </p:cxnSp>
      </p:grpSp>
      <p:grpSp>
        <p:nvGrpSpPr>
          <p:cNvPr id="105" name="Group 104"/>
          <p:cNvGrpSpPr/>
          <p:nvPr/>
        </p:nvGrpSpPr>
        <p:grpSpPr>
          <a:xfrm>
            <a:off x="3143640" y="3732840"/>
            <a:ext cx="417155" cy="246185"/>
            <a:chOff x="1918157" y="2304380"/>
            <a:chExt cx="417155" cy="246185"/>
          </a:xfrm>
        </p:grpSpPr>
        <p:cxnSp>
          <p:nvCxnSpPr>
            <p:cNvPr id="106" name="Straight Connector 105"/>
            <p:cNvCxnSpPr/>
            <p:nvPr/>
          </p:nvCxnSpPr>
          <p:spPr>
            <a:xfrm>
              <a:off x="2060992" y="2305755"/>
              <a:ext cx="274320" cy="1"/>
            </a:xfrm>
            <a:prstGeom prst="line">
              <a:avLst/>
            </a:prstGeom>
            <a:noFill/>
            <a:ln w="12700" cap="flat" cmpd="sng" algn="ctr">
              <a:solidFill>
                <a:srgbClr val="E54C5E"/>
              </a:solidFill>
              <a:prstDash val="solid"/>
              <a:miter lim="800000"/>
            </a:ln>
            <a:effectLst/>
          </p:spPr>
        </p:cxnSp>
        <p:cxnSp>
          <p:nvCxnSpPr>
            <p:cNvPr id="107" name="Straight Connector 106"/>
            <p:cNvCxnSpPr/>
            <p:nvPr/>
          </p:nvCxnSpPr>
          <p:spPr>
            <a:xfrm flipV="1">
              <a:off x="1918157" y="2304380"/>
              <a:ext cx="145701" cy="246185"/>
            </a:xfrm>
            <a:prstGeom prst="line">
              <a:avLst/>
            </a:prstGeom>
            <a:noFill/>
            <a:ln w="12700" cap="flat" cmpd="sng" algn="ctr">
              <a:solidFill>
                <a:srgbClr val="E54C5E"/>
              </a:solidFill>
              <a:prstDash val="solid"/>
              <a:miter lim="800000"/>
            </a:ln>
            <a:effectLst/>
          </p:spPr>
        </p:cxnSp>
      </p:grpSp>
      <p:sp>
        <p:nvSpPr>
          <p:cNvPr id="108" name="圆角矩形 10"/>
          <p:cNvSpPr/>
          <p:nvPr>
            <p:custDataLst>
              <p:tags r:id="rId10"/>
            </p:custDataLst>
          </p:nvPr>
        </p:nvSpPr>
        <p:spPr>
          <a:xfrm>
            <a:off x="2910917" y="2073628"/>
            <a:ext cx="1504659" cy="801842"/>
          </a:xfrm>
          <a:prstGeom prst="roundRect">
            <a:avLst/>
          </a:prstGeom>
          <a:solidFill>
            <a:srgbClr val="F2BA02">
              <a:lumMod val="60000"/>
              <a:lumOff val="40000"/>
            </a:srgbClr>
          </a:solidFill>
          <a:ln w="1270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Spatial Vision</a:t>
            </a:r>
            <a:endParaRPr kumimoji="0" lang="en-US" altLang="zh-CN" sz="24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M&amp;R" panose="02010600010101010101" charset="-122"/>
              <a:cs typeface="Times New Roman" panose="02020503050405090304" pitchFamily="18" charset="0"/>
            </a:endParaRPr>
          </a:p>
        </p:txBody>
      </p:sp>
      <p:sp>
        <p:nvSpPr>
          <p:cNvPr id="109" name="圆角矩形 7"/>
          <p:cNvSpPr/>
          <p:nvPr>
            <p:custDataLst>
              <p:tags r:id="rId11"/>
            </p:custDataLst>
          </p:nvPr>
        </p:nvSpPr>
        <p:spPr>
          <a:xfrm>
            <a:off x="2493343" y="805688"/>
            <a:ext cx="1709561" cy="801842"/>
          </a:xfrm>
          <a:prstGeom prst="roundRect">
            <a:avLst/>
          </a:prstGeom>
          <a:solidFill>
            <a:srgbClr val="4874CB">
              <a:lumMod val="40000"/>
              <a:lumOff val="60000"/>
            </a:srgbClr>
          </a:solidFill>
          <a:ln w="12700" cap="flat" cmpd="sng" algn="ctr">
            <a:solidFill>
              <a:srgbClr val="4874C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503050405090304" pitchFamily="18" charset="0"/>
                <a:ea typeface="M&amp;R" panose="02010600010101010101" charset="-122"/>
                <a:cs typeface="Times New Roman" panose="02020503050405090304" pitchFamily="18" charset="0"/>
              </a:rPr>
              <a:t>Feature Perception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503050405090304" pitchFamily="18" charset="0"/>
              <a:ea typeface="M&amp;R" panose="02010600010101010101" charset="-122"/>
              <a:cs typeface="Times New Roman" panose="02020503050405090304" pitchFamily="18" charset="0"/>
            </a:endParaRPr>
          </a:p>
        </p:txBody>
      </p:sp>
      <p:sp>
        <p:nvSpPr>
          <p:cNvPr id="3" name="右箭头 2"/>
          <p:cNvSpPr/>
          <p:nvPr/>
        </p:nvSpPr>
        <p:spPr>
          <a:xfrm>
            <a:off x="-546100" y="2046605"/>
            <a:ext cx="800100" cy="58420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COMMONDATA" val="eyJoZGlkIjoiZGZmNzBjNGRmYTA1YTI5MThiZmIyMDBkNjcwZjYxODcifQ=="/>
</p:tagLst>
</file>

<file path=ppt/theme/theme1.xml><?xml version="1.0" encoding="utf-8"?>
<a:theme xmlns:a="http://schemas.openxmlformats.org/drawingml/2006/main" name="WPS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WPS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874CB"/>
    </a:accent1>
    <a:accent2>
      <a:srgbClr val="EE822F"/>
    </a:accent2>
    <a:accent3>
      <a:srgbClr val="F2BA02"/>
    </a:accent3>
    <a:accent4>
      <a:srgbClr val="75BD42"/>
    </a:accent4>
    <a:accent5>
      <a:srgbClr val="30C0B4"/>
    </a:accent5>
    <a:accent6>
      <a:srgbClr val="E54C5E"/>
    </a:accent6>
    <a:hlink>
      <a:srgbClr val="0026E5"/>
    </a:hlink>
    <a:folHlink>
      <a:srgbClr val="7E1FAD"/>
    </a:folHlink>
  </a:clrScheme>
  <a:fontScheme name="WPS">
    <a:maj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微软雅黑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WPS">
    <a:fillStyleLst>
      <a:solidFill>
        <a:schemeClr val="phClr"/>
      </a:solidFill>
      <a:gradFill>
        <a:gsLst>
          <a:gs pos="0">
            <a:schemeClr val="phClr">
              <a:lumOff val="17500"/>
            </a:schemeClr>
          </a:gs>
          <a:gs pos="100000">
            <a:schemeClr val="phClr"/>
          </a:gs>
        </a:gsLst>
        <a:lin ang="2700000" scaled="0"/>
      </a:gradFill>
      <a:gradFill>
        <a:gsLst>
          <a:gs pos="0">
            <a:schemeClr val="phClr">
              <a:hueOff val="-2520000"/>
            </a:schemeClr>
          </a:gs>
          <a:gs pos="100000">
            <a:schemeClr val="phClr"/>
          </a:gs>
        </a:gsLst>
        <a:lin ang="27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2700" cap="flat" cmpd="sng" algn="ctr">
        <a:gradFill>
          <a:gsLst>
            <a:gs pos="0">
              <a:schemeClr val="phClr">
                <a:hueOff val="-4200000"/>
              </a:schemeClr>
            </a:gs>
            <a:gs pos="100000">
              <a:schemeClr val="phClr"/>
            </a:gs>
          </a:gsLst>
          <a:lin ang="2700000" scaled="1"/>
        </a:gradFill>
        <a:prstDash val="solid"/>
        <a:miter lim="800000"/>
      </a:ln>
    </a:lnStyleLst>
    <a:effectStyleLst>
      <a:effectStyle>
        <a:effectLst>
          <a:outerShdw blurRad="101600" dist="50800" dir="5400000" algn="ctr" rotWithShape="0">
            <a:schemeClr val="phClr">
              <a:alpha val="60000"/>
            </a:schemeClr>
          </a:outerShdw>
        </a:effectLst>
      </a:effectStyle>
      <a:effectStyle>
        <a:effectLst>
          <a:reflection stA="50000" endA="300" endPos="40000" dist="25400" dir="5400000" sy="-100000" algn="bl" rotWithShape="0"/>
        </a:effectLst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135</Words>
  <Application>WPS 演示</Application>
  <PresentationFormat>Custom</PresentationFormat>
  <Paragraphs>14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7" baseType="lpstr">
      <vt:lpstr>Arial</vt:lpstr>
      <vt:lpstr>宋体</vt:lpstr>
      <vt:lpstr>Wingdings</vt:lpstr>
      <vt:lpstr>Times New Roman</vt:lpstr>
      <vt:lpstr>微软雅黑</vt:lpstr>
      <vt:lpstr>M&amp;R</vt:lpstr>
      <vt:lpstr>华文宋体</vt:lpstr>
      <vt:lpstr>宋体</vt:lpstr>
      <vt:lpstr>汉仪书宋二KW</vt:lpstr>
      <vt:lpstr>Arial Unicode MS</vt:lpstr>
      <vt:lpstr>Calibri Light</vt:lpstr>
      <vt:lpstr>等线 Light</vt:lpstr>
      <vt:lpstr>汉仪中等线KW</vt:lpstr>
      <vt:lpstr>Calibri</vt:lpstr>
      <vt:lpstr>等线</vt:lpstr>
      <vt:lpstr>WPS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崔绍洋</dc:creator>
  <cp:lastModifiedBy>C.S.Y</cp:lastModifiedBy>
  <cp:revision>15</cp:revision>
  <dcterms:created xsi:type="dcterms:W3CDTF">2025-01-09T05:16:26Z</dcterms:created>
  <dcterms:modified xsi:type="dcterms:W3CDTF">2025-01-09T05:16:26Z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D75BADA6E8758625AA5B7F6781DC68BA_43</vt:lpwstr>
  </property>
  <property fmtid="{D5CDD505-2E9C-101B-9397-08002B2CF9AE}" pid="3" name="KSOProductBuildVer">
    <vt:lpwstr>2052-6.10.1.8873</vt:lpwstr>
  </property>
</Properties>
</file>

<file path=docProps/thumbnail.jpeg>
</file>